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76" r:id="rId2"/>
    <p:sldId id="274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F7708D5-BF5D-1929-0E4D-E29D1869BB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8705FD-CEFA-0477-66DB-E2B62A103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9058ED-94C3-7A10-4F6D-84877952A7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J’interprète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un tableau à double entrée.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7591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Le sudoku : </a:t>
            </a:r>
            <a:endParaRPr lang="fr-FR" dirty="0"/>
          </a:p>
        </p:txBody>
      </p:sp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2AAAD02A-1E9D-2639-BBC1-EC3EEA0D6F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968644"/>
              </p:ext>
            </p:extLst>
          </p:nvPr>
        </p:nvGraphicFramePr>
        <p:xfrm>
          <a:off x="2423000" y="1485612"/>
          <a:ext cx="5762625" cy="471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2038" imgH="4717429" progId="Word.Document.12">
                  <p:embed/>
                </p:oleObj>
              </mc:Choice>
              <mc:Fallback>
                <p:oleObj name="Document" r:id="rId2" imgW="5762038" imgH="47174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23000" y="1485612"/>
                        <a:ext cx="5762625" cy="471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Ellipse 5">
            <a:extLst>
              <a:ext uri="{FF2B5EF4-FFF2-40B4-BE49-F238E27FC236}">
                <a16:creationId xmlns:a16="http://schemas.microsoft.com/office/drawing/2014/main" id="{E8EAED83-2724-6CE6-FE87-76466DFCA1C2}"/>
              </a:ext>
            </a:extLst>
          </p:cNvPr>
          <p:cNvSpPr/>
          <p:nvPr/>
        </p:nvSpPr>
        <p:spPr>
          <a:xfrm>
            <a:off x="2604653" y="2779815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B550C8-A907-851C-FF57-B463EF412139}"/>
              </a:ext>
            </a:extLst>
          </p:cNvPr>
          <p:cNvSpPr/>
          <p:nvPr/>
        </p:nvSpPr>
        <p:spPr>
          <a:xfrm>
            <a:off x="2632362" y="5229101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7639CC-D4EB-CAF8-5867-E37D7C51A625}"/>
              </a:ext>
            </a:extLst>
          </p:cNvPr>
          <p:cNvSpPr/>
          <p:nvPr/>
        </p:nvSpPr>
        <p:spPr>
          <a:xfrm rot="7906347">
            <a:off x="4787734" y="4146468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isocèle 10">
            <a:extLst>
              <a:ext uri="{FF2B5EF4-FFF2-40B4-BE49-F238E27FC236}">
                <a16:creationId xmlns:a16="http://schemas.microsoft.com/office/drawing/2014/main" id="{5DCB3D7A-A045-FA18-850E-37BEA30898E4}"/>
              </a:ext>
            </a:extLst>
          </p:cNvPr>
          <p:cNvSpPr/>
          <p:nvPr/>
        </p:nvSpPr>
        <p:spPr>
          <a:xfrm rot="18911367">
            <a:off x="3530929" y="2641274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C5076997-05E9-16B8-210C-CCCCEB66CC83}"/>
              </a:ext>
            </a:extLst>
          </p:cNvPr>
          <p:cNvSpPr/>
          <p:nvPr/>
        </p:nvSpPr>
        <p:spPr>
          <a:xfrm rot="1411325">
            <a:off x="5932834" y="1658395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isocèle 12">
            <a:extLst>
              <a:ext uri="{FF2B5EF4-FFF2-40B4-BE49-F238E27FC236}">
                <a16:creationId xmlns:a16="http://schemas.microsoft.com/office/drawing/2014/main" id="{4E25A6B7-B6C1-0FC8-DADE-BFD6446292FB}"/>
              </a:ext>
            </a:extLst>
          </p:cNvPr>
          <p:cNvSpPr/>
          <p:nvPr/>
        </p:nvSpPr>
        <p:spPr>
          <a:xfrm rot="590732">
            <a:off x="4843988" y="4893605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0CF840-6D2E-6B88-680C-5875E0B74EBD}"/>
              </a:ext>
            </a:extLst>
          </p:cNvPr>
          <p:cNvSpPr/>
          <p:nvPr/>
        </p:nvSpPr>
        <p:spPr>
          <a:xfrm rot="20475660">
            <a:off x="2679427" y="1727424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EEE5C8-D200-4090-B54E-CB1E67943202}"/>
              </a:ext>
            </a:extLst>
          </p:cNvPr>
          <p:cNvSpPr/>
          <p:nvPr/>
        </p:nvSpPr>
        <p:spPr>
          <a:xfrm rot="944040">
            <a:off x="5923991" y="4949238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riangle isocèle 15">
            <a:extLst>
              <a:ext uri="{FF2B5EF4-FFF2-40B4-BE49-F238E27FC236}">
                <a16:creationId xmlns:a16="http://schemas.microsoft.com/office/drawing/2014/main" id="{FEE72E4D-6170-1A6D-7D80-E53B4B8905E8}"/>
              </a:ext>
            </a:extLst>
          </p:cNvPr>
          <p:cNvSpPr/>
          <p:nvPr/>
        </p:nvSpPr>
        <p:spPr>
          <a:xfrm rot="2118248">
            <a:off x="2702706" y="3828476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6224237D-5AA0-B8FE-4D53-0BB4E1F8C8C8}"/>
              </a:ext>
            </a:extLst>
          </p:cNvPr>
          <p:cNvSpPr/>
          <p:nvPr/>
        </p:nvSpPr>
        <p:spPr>
          <a:xfrm>
            <a:off x="3710047" y="4949860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89AFBB-251D-110A-2E93-4505BBC5FEE3}"/>
              </a:ext>
            </a:extLst>
          </p:cNvPr>
          <p:cNvSpPr/>
          <p:nvPr/>
        </p:nvSpPr>
        <p:spPr>
          <a:xfrm rot="1418688">
            <a:off x="3766261" y="3942789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22E3C8-0C33-198D-64C6-B5347C47C6F8}"/>
              </a:ext>
            </a:extLst>
          </p:cNvPr>
          <p:cNvSpPr/>
          <p:nvPr/>
        </p:nvSpPr>
        <p:spPr>
          <a:xfrm rot="308306">
            <a:off x="3710048" y="2005378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654C69C-93B5-66FD-8F31-FEABCC24DC00}"/>
              </a:ext>
            </a:extLst>
          </p:cNvPr>
          <p:cNvSpPr/>
          <p:nvPr/>
        </p:nvSpPr>
        <p:spPr>
          <a:xfrm>
            <a:off x="4824957" y="1690037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B679EC-9BF6-FA90-C1AA-29A63C35AF19}"/>
              </a:ext>
            </a:extLst>
          </p:cNvPr>
          <p:cNvSpPr/>
          <p:nvPr/>
        </p:nvSpPr>
        <p:spPr>
          <a:xfrm rot="20475660">
            <a:off x="4783234" y="2791053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D4014CE-5902-6F70-E0C5-8E547B35FB3A}"/>
              </a:ext>
            </a:extLst>
          </p:cNvPr>
          <p:cNvSpPr/>
          <p:nvPr/>
        </p:nvSpPr>
        <p:spPr>
          <a:xfrm rot="19416898">
            <a:off x="5886603" y="3033069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1A69E79-3014-A590-41EC-2D40B05AF722}"/>
              </a:ext>
            </a:extLst>
          </p:cNvPr>
          <p:cNvSpPr/>
          <p:nvPr/>
        </p:nvSpPr>
        <p:spPr>
          <a:xfrm>
            <a:off x="5886603" y="3917129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759428D-3E5D-9A38-7D39-9D27CB030D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64F24-F795-4BA5-FC7D-E475C89C7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C0DCC2-5611-E26A-8CE8-80668619C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Fiche sudoku : </a:t>
            </a:r>
            <a:endParaRPr lang="fr-FR" dirty="0"/>
          </a:p>
        </p:txBody>
      </p:sp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EB09E37F-20C1-F3E4-5551-0F1AE85FEF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23000" y="1485612"/>
          <a:ext cx="5762625" cy="471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2038" imgH="4717429" progId="Word.Document.12">
                  <p:embed/>
                </p:oleObj>
              </mc:Choice>
              <mc:Fallback>
                <p:oleObj name="Document" r:id="rId2" imgW="5762038" imgH="4717429" progId="Word.Document.12">
                  <p:embed/>
                  <p:pic>
                    <p:nvPicPr>
                      <p:cNvPr id="5" name="Objet 4">
                        <a:extLst>
                          <a:ext uri="{FF2B5EF4-FFF2-40B4-BE49-F238E27FC236}">
                            <a16:creationId xmlns:a16="http://schemas.microsoft.com/office/drawing/2014/main" id="{2AAAD02A-1E9D-2639-BBC1-EC3EEA0D6F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23000" y="1485612"/>
                        <a:ext cx="5762625" cy="471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E5A3BD5-6561-7800-43E3-48AB38855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898E76-8FDE-C2D6-1F39-893DA798E620}"/>
              </a:ext>
            </a:extLst>
          </p:cNvPr>
          <p:cNvSpPr txBox="1"/>
          <p:nvPr/>
        </p:nvSpPr>
        <p:spPr>
          <a:xfrm>
            <a:off x="2734492" y="164236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816267D-6AB9-5641-8C79-DB57C9EF8AE0}"/>
              </a:ext>
            </a:extLst>
          </p:cNvPr>
          <p:cNvSpPr txBox="1"/>
          <p:nvPr/>
        </p:nvSpPr>
        <p:spPr>
          <a:xfrm>
            <a:off x="3771086" y="164236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C831533-59AE-46B0-D5DD-FEC610A2C690}"/>
              </a:ext>
            </a:extLst>
          </p:cNvPr>
          <p:cNvSpPr txBox="1"/>
          <p:nvPr/>
        </p:nvSpPr>
        <p:spPr>
          <a:xfrm>
            <a:off x="5918729" y="1650609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A10089C-64FE-4D9B-1E2B-4B96D18F81B0}"/>
              </a:ext>
            </a:extLst>
          </p:cNvPr>
          <p:cNvSpPr txBox="1"/>
          <p:nvPr/>
        </p:nvSpPr>
        <p:spPr>
          <a:xfrm>
            <a:off x="2752183" y="277883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645C7AE-B690-0B93-410A-056663DC163A}"/>
              </a:ext>
            </a:extLst>
          </p:cNvPr>
          <p:cNvSpPr txBox="1"/>
          <p:nvPr/>
        </p:nvSpPr>
        <p:spPr>
          <a:xfrm>
            <a:off x="2726765" y="4925499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2A6C9466-5888-ADD4-08A6-F5CE6361FB05}"/>
              </a:ext>
            </a:extLst>
          </p:cNvPr>
          <p:cNvSpPr txBox="1"/>
          <p:nvPr/>
        </p:nvSpPr>
        <p:spPr>
          <a:xfrm>
            <a:off x="4912426" y="384463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42870BD-56A3-37E6-922B-3850C7A0DDB6}"/>
              </a:ext>
            </a:extLst>
          </p:cNvPr>
          <p:cNvSpPr txBox="1"/>
          <p:nvPr/>
        </p:nvSpPr>
        <p:spPr>
          <a:xfrm>
            <a:off x="4912425" y="4925498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0857C31-A8FE-36EE-726D-1BD5E729F045}"/>
              </a:ext>
            </a:extLst>
          </p:cNvPr>
          <p:cNvSpPr txBox="1"/>
          <p:nvPr/>
        </p:nvSpPr>
        <p:spPr>
          <a:xfrm>
            <a:off x="5918730" y="492549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A47C7B9-B81A-7988-2B38-6855F46B2EDC}"/>
              </a:ext>
            </a:extLst>
          </p:cNvPr>
          <p:cNvSpPr txBox="1"/>
          <p:nvPr/>
        </p:nvSpPr>
        <p:spPr>
          <a:xfrm>
            <a:off x="4728754" y="1650609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0EE02F3-090A-42BA-6F42-74EA75BEF71E}"/>
              </a:ext>
            </a:extLst>
          </p:cNvPr>
          <p:cNvSpPr txBox="1"/>
          <p:nvPr/>
        </p:nvSpPr>
        <p:spPr>
          <a:xfrm>
            <a:off x="2573383" y="3857641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40FCB31-3A82-C61C-7967-1D6579312A1B}"/>
              </a:ext>
            </a:extLst>
          </p:cNvPr>
          <p:cNvSpPr txBox="1"/>
          <p:nvPr/>
        </p:nvSpPr>
        <p:spPr>
          <a:xfrm>
            <a:off x="4728754" y="2731470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EC63690-2955-5F85-CC3A-46B8D015F09F}"/>
              </a:ext>
            </a:extLst>
          </p:cNvPr>
          <p:cNvSpPr txBox="1"/>
          <p:nvPr/>
        </p:nvSpPr>
        <p:spPr>
          <a:xfrm>
            <a:off x="3573621" y="4925496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E1B1047-C141-87F6-47F0-225E13C518BC}"/>
              </a:ext>
            </a:extLst>
          </p:cNvPr>
          <p:cNvSpPr txBox="1"/>
          <p:nvPr/>
        </p:nvSpPr>
        <p:spPr>
          <a:xfrm>
            <a:off x="3631476" y="277883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18CB9C2-98F6-452C-3ED9-785754254BDF}"/>
              </a:ext>
            </a:extLst>
          </p:cNvPr>
          <p:cNvSpPr txBox="1"/>
          <p:nvPr/>
        </p:nvSpPr>
        <p:spPr>
          <a:xfrm>
            <a:off x="3631476" y="3874589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23CC72B-0DF1-35E2-EB99-BC6BF0EAA003}"/>
              </a:ext>
            </a:extLst>
          </p:cNvPr>
          <p:cNvSpPr txBox="1"/>
          <p:nvPr/>
        </p:nvSpPr>
        <p:spPr>
          <a:xfrm>
            <a:off x="5793146" y="2731469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CE715FB-C2BE-ECE4-D538-64A82B403F0A}"/>
              </a:ext>
            </a:extLst>
          </p:cNvPr>
          <p:cNvSpPr txBox="1"/>
          <p:nvPr/>
        </p:nvSpPr>
        <p:spPr>
          <a:xfrm>
            <a:off x="5801490" y="3857641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6351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29</Words>
  <Application>Microsoft Office PowerPoint</Application>
  <PresentationFormat>Affichage à l'écran (4:3)</PresentationFormat>
  <Paragraphs>19</Paragraphs>
  <Slides>3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Document</vt:lpstr>
      <vt:lpstr>Présentation PowerPoint</vt:lpstr>
      <vt:lpstr>Le sudoku : </vt:lpstr>
      <vt:lpstr>Fiche sudoku 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38</cp:revision>
  <dcterms:created xsi:type="dcterms:W3CDTF">2023-02-07T14:55:57Z</dcterms:created>
  <dcterms:modified xsi:type="dcterms:W3CDTF">2025-09-16T18:26:41Z</dcterms:modified>
</cp:coreProperties>
</file>